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92" r:id="rId3"/>
    <p:sldId id="297" r:id="rId4"/>
    <p:sldId id="285" r:id="rId5"/>
    <p:sldId id="286" r:id="rId6"/>
    <p:sldId id="287" r:id="rId7"/>
    <p:sldId id="296" r:id="rId8"/>
    <p:sldId id="288" r:id="rId9"/>
    <p:sldId id="295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3366FF"/>
    <a:srgbClr val="0D0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477" autoAdjust="0"/>
  </p:normalViewPr>
  <p:slideViewPr>
    <p:cSldViewPr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8D3690-F55F-41A0-ADBC-2A4996C92230}" type="datetimeFigureOut">
              <a:rPr lang="it-IT"/>
              <a:pPr>
                <a:defRPr/>
              </a:pPr>
              <a:t>19/04/23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4C5B62-A42D-468A-ABA3-D26007FFA8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489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3105A-5E8E-4490-82E0-700EDD4FA28C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703235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C7B8-C004-4B2C-99EC-FD29D9BF58E9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463257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16545-A001-4454-88AE-552B470B2965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777297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70477-7602-4B9D-A88F-CCC069B64F8D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660769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3CC11-F46A-4C42-ADA1-3F3DEE029C8E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200220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6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F237A-E0B6-40DC-93D2-CAB10704AB7B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91360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8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14D12-18D3-4C5C-B6C9-F45658E5C701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39222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4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A1229-794A-4A0E-89E7-4F9C121110C6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257953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3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9335-F4FC-427C-AE26-2B18DB648004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663980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6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23741-29E5-4991-94D5-FC4976E5DE60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174844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6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B675D-EBBD-476C-A847-CEC79356BB0F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807530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>
              <a:defRPr/>
            </a:pPr>
            <a:r>
              <a:t>14/06/2014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>
              <a:defRPr/>
            </a:pPr>
            <a:fld id="{6D6E285C-C59F-42A2-828E-3510BFA6399A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4400" kern="1200">
          <a:solidFill>
            <a:srgbClr val="000000"/>
          </a:solidFill>
          <a:latin typeface="Calibri"/>
          <a:ea typeface=""/>
          <a:cs typeface="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5pPr>
      <a:lvl6pPr marL="4572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6pPr>
      <a:lvl7pPr marL="9144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7pPr>
      <a:lvl8pPr marL="13716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8pPr>
      <a:lvl9pPr marL="18288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Arial" charset="0"/>
        <a:buChar char="•"/>
        <a:defRPr lang="it-IT" sz="3200" kern="1200">
          <a:solidFill>
            <a:srgbClr val="000000"/>
          </a:solidFill>
          <a:latin typeface="Calibri"/>
          <a:ea typeface=""/>
          <a:cs typeface=""/>
        </a:defRPr>
      </a:lvl1pPr>
      <a:lvl2pPr marL="742950" lvl="1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lang="it-IT" sz="2800" kern="1200">
          <a:solidFill>
            <a:srgbClr val="000000"/>
          </a:solidFill>
          <a:latin typeface="Calibri"/>
          <a:ea typeface=""/>
          <a:cs typeface=""/>
        </a:defRPr>
      </a:lvl2pPr>
      <a:lvl3pPr marL="1143000" lvl="2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Arial" charset="0"/>
        <a:buChar char="•"/>
        <a:defRPr lang="it-IT" sz="2400" kern="1200">
          <a:solidFill>
            <a:srgbClr val="000000"/>
          </a:solidFill>
          <a:latin typeface="Calibri"/>
          <a:ea typeface=""/>
          <a:cs typeface=""/>
        </a:defRPr>
      </a:lvl3pPr>
      <a:lvl4pPr marL="1600200" lvl="3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–"/>
        <a:defRPr lang="it-IT" sz="2000" kern="1200">
          <a:solidFill>
            <a:srgbClr val="000000"/>
          </a:solidFill>
          <a:latin typeface="Calibri"/>
          <a:ea typeface=""/>
          <a:cs typeface=""/>
        </a:defRPr>
      </a:lvl4pPr>
      <a:lvl5pPr marL="2057400" lvl="4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it-IT" sz="2000" kern="1200">
          <a:solidFill>
            <a:srgbClr val="000000"/>
          </a:solidFill>
          <a:latin typeface="Calibri"/>
          <a:ea typeface=""/>
          <a:cs typeface=""/>
        </a:defRPr>
      </a:lvl5pPr>
      <a:lvl6pPr marL="25146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it-IT" sz="2000" kern="1200">
          <a:solidFill>
            <a:srgbClr val="000000"/>
          </a:solidFill>
          <a:latin typeface="Calibri"/>
          <a:ea typeface=""/>
          <a:cs typeface=""/>
        </a:defRPr>
      </a:lvl6pPr>
      <a:lvl7pPr marL="29718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it-IT" sz="2000" kern="1200">
          <a:solidFill>
            <a:srgbClr val="000000"/>
          </a:solidFill>
          <a:latin typeface="Calibri"/>
          <a:ea typeface=""/>
          <a:cs typeface=""/>
        </a:defRPr>
      </a:lvl7pPr>
      <a:lvl8pPr marL="34290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it-IT" sz="2000" kern="1200">
          <a:solidFill>
            <a:srgbClr val="000000"/>
          </a:solidFill>
          <a:latin typeface="Calibri"/>
          <a:ea typeface=""/>
          <a:cs typeface=""/>
        </a:defRPr>
      </a:lvl8pPr>
      <a:lvl9pPr marL="38862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it-IT" sz="2000" kern="1200">
          <a:solidFill>
            <a:srgbClr val="000000"/>
          </a:solidFill>
          <a:latin typeface="Calibri"/>
          <a:ea typeface=""/>
          <a:cs typeface="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altLang="it-IT">
              <a:solidFill>
                <a:srgbClr val="898989"/>
              </a:solidFill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5076056" y="2708920"/>
            <a:ext cx="45719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arrotondato 3"/>
          <p:cNvSpPr/>
          <p:nvPr/>
        </p:nvSpPr>
        <p:spPr>
          <a:xfrm>
            <a:off x="719708" y="1988840"/>
            <a:ext cx="7668716" cy="2880320"/>
          </a:xfrm>
          <a:prstGeom prst="roundRect">
            <a:avLst/>
          </a:prstGeom>
          <a:solidFill>
            <a:srgbClr val="00B05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>
                <a:latin typeface="+mj-lt"/>
              </a:rPr>
              <a:t>BILANCIO </a:t>
            </a:r>
          </a:p>
          <a:p>
            <a:pPr algn="ctr"/>
            <a:r>
              <a:rPr lang="it-IT" sz="3600" dirty="0">
                <a:latin typeface="+mj-lt"/>
              </a:rPr>
              <a:t>LEGA ITALIANA FIBROSI CISTICA </a:t>
            </a:r>
          </a:p>
          <a:p>
            <a:pPr algn="ctr"/>
            <a:r>
              <a:rPr lang="it-IT" sz="3600" dirty="0">
                <a:latin typeface="+mj-lt"/>
              </a:rPr>
              <a:t>2022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C086C6F-EFA7-F9CC-C7D1-4D406ADF6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" y="0"/>
            <a:ext cx="1436481" cy="198884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7C0C15D-B91A-5DA8-19B0-4FC2748F7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87424"/>
            <a:ext cx="6840760" cy="596892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242BF8F5-83C5-EBD0-51C4-B1851DA044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" y="0"/>
            <a:ext cx="1072416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6825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EF375707-EB3A-01C5-B9D6-93A54E6AD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593" y="459432"/>
            <a:ext cx="7108815" cy="589691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2FA8FD4-F6B3-0FDD-091E-55A2F77DA6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" y="0"/>
            <a:ext cx="1072416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1654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0D43746-12CE-332B-0AD6-1DDDFBBEC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632" y="404664"/>
            <a:ext cx="7415808" cy="5709037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48492E9-1E27-8AC8-51AC-9BB42B3B3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" y="0"/>
            <a:ext cx="1072416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1862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43C2301-F0E8-FCC3-DF4D-251A6416C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002" y="332656"/>
            <a:ext cx="7409438" cy="602369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E320E24-11F3-E1B1-87F2-F9BFBA518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" y="0"/>
            <a:ext cx="1020407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8697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3ED26B7-4F26-3E15-78E5-13FCE5567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826" y="315416"/>
            <a:ext cx="7561974" cy="5921896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B727D73E-6D2D-49E0-AE28-1BC930B22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" y="0"/>
            <a:ext cx="1087490" cy="150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1547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3A22225-2D18-C730-1516-D3C8CB795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7" y="404664"/>
            <a:ext cx="7571184" cy="5951686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33EF16B6-E5B3-465D-C2D6-6D38EB5CE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" y="0"/>
            <a:ext cx="1072416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40102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0F50EE6-5473-8D0A-9ACB-903471F89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632" y="476672"/>
            <a:ext cx="7570168" cy="5302577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06C18FB3-44A6-4399-B005-B6289BF20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" y="0"/>
            <a:ext cx="1072416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21808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2F8EF83-C43E-4D1A-880F-A531844E6826}" type="slidenum">
              <a:rPr altLang="it-IT" smtClean="0">
                <a:solidFill>
                  <a:srgbClr val="898989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altLang="it-IT">
              <a:solidFill>
                <a:srgbClr val="898989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D985CE7B-2230-6778-A75D-36632AB5F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802" y="404664"/>
            <a:ext cx="7204614" cy="595168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641FA07A-195A-C5E2-C567-6B160A4E0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" y="0"/>
            <a:ext cx="1072416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8780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dello Presentazione LIF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Modello%20Presentazione%20LIFC</Template>
  <TotalTime>2095</TotalTime>
  <Words>15</Words>
  <Application>Microsoft Macintosh PowerPoint</Application>
  <PresentationFormat>Presentazione su schermo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Modello Presentazione LIFC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Vanessa</dc:creator>
  <cp:lastModifiedBy>Utente di Microsoft Office</cp:lastModifiedBy>
  <cp:revision>308</cp:revision>
  <cp:lastPrinted>2018-03-19T10:30:40Z</cp:lastPrinted>
  <dcterms:created xsi:type="dcterms:W3CDTF">2014-03-20T11:56:42Z</dcterms:created>
  <dcterms:modified xsi:type="dcterms:W3CDTF">2023-04-19T13:36:51Z</dcterms:modified>
</cp:coreProperties>
</file>